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463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84115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8575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5576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07546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136762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533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587831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4030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70167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5631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20284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60999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86671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96285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1979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01392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98D2109-412F-4117-9B24-98A69EEE5A51}" type="datetimeFigureOut">
              <a:rPr lang="es-BO" smtClean="0"/>
              <a:t>1/7/2026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FF60B8-D5CB-4763-B907-B13A9634299B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35688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lciberpastor.blogspot.com/2020/02/los-dones-del-espiritu-introduccion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qsels.com/es/public-domain-photo-jqryt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4change.org/fotos-de-la-reunion-video4change-en-mexico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96363-743D-411C-A6CF-F005A5A65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925386" y="1968127"/>
            <a:ext cx="9755187" cy="1460161"/>
          </a:xfrm>
        </p:spPr>
        <p:txBody>
          <a:bodyPr/>
          <a:lstStyle/>
          <a:p>
            <a:r>
              <a:rPr lang="es-BO" dirty="0"/>
              <a:t>FIRMES EN LA ROCA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17509A-A121-4705-8D8B-0D2E88A804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BO" dirty="0">
                <a:solidFill>
                  <a:srgbClr val="FF0000"/>
                </a:solidFill>
              </a:rPr>
              <a:t>ENCUENTRO DEPARTAMENTAL    </a:t>
            </a:r>
            <a:r>
              <a:rPr lang="es-BO" dirty="0">
                <a:latin typeface="Arial Black" panose="020B0A04020102020204" pitchFamily="34" charset="0"/>
              </a:rPr>
              <a:t>SIN FILTROS </a:t>
            </a:r>
          </a:p>
          <a:p>
            <a:endParaRPr lang="es-BO" dirty="0"/>
          </a:p>
          <a:p>
            <a:endParaRPr lang="es-BO" dirty="0"/>
          </a:p>
          <a:p>
            <a:r>
              <a:rPr lang="es-BO" dirty="0"/>
              <a:t>TARIJA 12 DE JULIO 2026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3CAA9E-74B5-49F6-ACA3-2210E662A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5" y="438408"/>
            <a:ext cx="2649974" cy="211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32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55CF3-4EAB-4EB5-8411-C207DAD2C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dones espirituales 1 Co 14.1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684890-F72A-4660-98B4-7EC1F253AB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1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Seguid el amor; y procurad los dones espirituales, pero sobre todo que profeticéis.</a:t>
            </a:r>
            <a:endParaRPr lang="es-B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9E0152-D2BA-4964-90A7-D447531FF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22845" y="3796835"/>
            <a:ext cx="3435594" cy="180338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4E2EB76-7B55-445F-9291-9542FBF5BBF6}"/>
              </a:ext>
            </a:extLst>
          </p:cNvPr>
          <p:cNvSpPr txBox="1"/>
          <p:nvPr/>
        </p:nvSpPr>
        <p:spPr>
          <a:xfrm rot="16200000">
            <a:off x="-2569593" y="2121679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217357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6ACA5-F221-4418-8A14-D71448AF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585788"/>
          </a:xfrm>
        </p:spPr>
        <p:txBody>
          <a:bodyPr>
            <a:normAutofit fontScale="90000"/>
          </a:bodyPr>
          <a:lstStyle/>
          <a:p>
            <a:r>
              <a:rPr lang="es-BO" dirty="0"/>
              <a:t>EL PROCESO DE LA EDIFICACION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9D1C70-EA64-47FC-ACE1-7C43EA0DF5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271590"/>
            <a:ext cx="10394707" cy="4102996"/>
          </a:xfrm>
        </p:spPr>
        <p:txBody>
          <a:bodyPr>
            <a:normAutofit/>
          </a:bodyPr>
          <a:lstStyle/>
          <a:p>
            <a:r>
              <a:rPr lang="es-ES" b="0" i="0" dirty="0">
                <a:solidFill>
                  <a:srgbClr val="121212"/>
                </a:solidFill>
                <a:effectLst/>
                <a:latin typeface="aktiv-grotesk"/>
              </a:rPr>
              <a:t>En cambio, el que comunica mensajes proféticos, lo hace para edificación de la comunidad, y la anima y consuela.      1 CORINTIOS 14:3</a:t>
            </a:r>
          </a:p>
          <a:p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24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Cualquiera, pues, que me oye estas palabras, y las hace, le compararé a un hombre prudente, que edificó su casa sobre la roca. </a:t>
            </a:r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25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Descendió lluvia, y vinieron ríos, y soplaron vientos, y golpearon contra aquella casa; y no cayó, porque estaba fundada sobre la roca. </a:t>
            </a:r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26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Pero cualquiera que me oye estas palabras y no las hace, le compararé a un hombre insensato, que edificó su casa sobre la arena; </a:t>
            </a:r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27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y descendió lluvia, y vinieron ríos, y soplaron vientos, y dieron con ímpetu contra aquella casa; y cayó, y fue grande su ruina.  MATEO 7;24-27</a:t>
            </a:r>
            <a:endParaRPr lang="es-B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8B74AF7-5231-4264-AB47-3D4FC99F7FD4}"/>
              </a:ext>
            </a:extLst>
          </p:cNvPr>
          <p:cNvSpPr txBox="1"/>
          <p:nvPr/>
        </p:nvSpPr>
        <p:spPr>
          <a:xfrm rot="16200000">
            <a:off x="-1170503" y="2587110"/>
            <a:ext cx="3343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363013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2139B-77F2-49A7-944C-240552EB7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CLARO EJEMPLO DE EDIFICAR BIEN 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E7218D76-3F46-42DA-B83E-037CC4AE5C7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63" y="1671638"/>
            <a:ext cx="7886700" cy="3703637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1C0F04B-C46E-49B3-9F0D-5659E5E214BB}"/>
              </a:ext>
            </a:extLst>
          </p:cNvPr>
          <p:cNvSpPr txBox="1"/>
          <p:nvPr/>
        </p:nvSpPr>
        <p:spPr>
          <a:xfrm rot="16200000">
            <a:off x="-2564831" y="1378668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237053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DD4BD0-ABE4-435A-99FB-704AAFEED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RESULTADOS DE LA EDIFICACION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08BD38-8E17-480E-88B8-7C31D2584CAC}"/>
              </a:ext>
            </a:extLst>
          </p:cNvPr>
          <p:cNvSpPr txBox="1"/>
          <p:nvPr/>
        </p:nvSpPr>
        <p:spPr>
          <a:xfrm rot="16200000">
            <a:off x="-2382439" y="2015608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2F4DFC9-730D-4E1C-8760-98BB8B9E40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597573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F0808-5B6A-43D9-89E5-2DC31622D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BO" dirty="0"/>
              <a:t>LA IMPORTANCIA DE EDIFICAR EN LA ROCA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99EF65-4DF8-4881-AF9F-3D715BDF93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12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a fin de perfeccionar a los santos para la obra del ministerio, para la edificación del cuerpo de Cristo,  EFECIOS 4 ;12 </a:t>
            </a:r>
          </a:p>
          <a:p>
            <a:r>
              <a:rPr lang="es-ES" dirty="0">
                <a:solidFill>
                  <a:srgbClr val="121212"/>
                </a:solidFill>
                <a:latin typeface="Inter"/>
              </a:rPr>
              <a:t>1.- PERFECCIONAR …… MEJORAR…..AYUDAR …..COADYUBAR …..ENTRENAR</a:t>
            </a:r>
          </a:p>
          <a:p>
            <a:r>
              <a:rPr lang="es-ES" dirty="0">
                <a:solidFill>
                  <a:srgbClr val="121212"/>
                </a:solidFill>
                <a:latin typeface="Inter"/>
              </a:rPr>
              <a:t>2.- EDIFICACION ….. ENCONTRAR EL SENTIDO DE SERVICIO Y PROPOSITO EN SU OBRA…O LUGR DE DESARROLLO</a:t>
            </a:r>
          </a:p>
          <a:p>
            <a:endParaRPr lang="es-B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A806DCD-28E9-45AB-AB99-96FE6E2ECC94}"/>
              </a:ext>
            </a:extLst>
          </p:cNvPr>
          <p:cNvSpPr txBox="1"/>
          <p:nvPr/>
        </p:nvSpPr>
        <p:spPr>
          <a:xfrm rot="16200000">
            <a:off x="-2567106" y="2015608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3819090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B1368C-4C81-494F-AF01-B5CD0381B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PROVECHO DE LA EDIFICACION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107213-FC73-4F37-A16A-B8149144C6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4071938"/>
            <a:ext cx="10394707" cy="1302647"/>
          </a:xfrm>
        </p:spPr>
        <p:txBody>
          <a:bodyPr/>
          <a:lstStyle/>
          <a:p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 </a:t>
            </a:r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32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Y ahora, hermanos, os encomiendo a Dios, y a la palabra de su gracia, que tiene poder para sobreedificaros y daros herencia con todos los santificados. </a:t>
            </a:r>
            <a:endParaRPr lang="es-B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15A36-68B6-4F22-BCB7-5C5AE7A8D164}"/>
              </a:ext>
            </a:extLst>
          </p:cNvPr>
          <p:cNvSpPr txBox="1"/>
          <p:nvPr/>
        </p:nvSpPr>
        <p:spPr>
          <a:xfrm>
            <a:off x="1339453" y="2072759"/>
            <a:ext cx="3432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sz="3600" dirty="0"/>
              <a:t>individualmente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E484A65-21A3-40F2-853F-DEC5FEBCF498}"/>
              </a:ext>
            </a:extLst>
          </p:cNvPr>
          <p:cNvSpPr txBox="1"/>
          <p:nvPr/>
        </p:nvSpPr>
        <p:spPr>
          <a:xfrm rot="16200000">
            <a:off x="-2567106" y="1470355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F7E094F-2C76-4C6C-AE86-5A752DDCB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83153" y="1655021"/>
            <a:ext cx="3750195" cy="250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16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9C7EA-89FC-4981-8573-0B792C6F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4" y="471489"/>
            <a:ext cx="10396882" cy="1143000"/>
          </a:xfrm>
        </p:spPr>
        <p:txBody>
          <a:bodyPr>
            <a:normAutofit fontScale="90000"/>
          </a:bodyPr>
          <a:lstStyle/>
          <a:p>
            <a:r>
              <a:rPr lang="es-BO" sz="5400" dirty="0"/>
              <a:t>Colectivamente</a:t>
            </a:r>
            <a:br>
              <a:rPr lang="es-BO" sz="5400" dirty="0"/>
            </a:b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9AC0B4-D728-4864-B7C2-88233747CE3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357314"/>
            <a:ext cx="10394707" cy="4017272"/>
          </a:xfrm>
        </p:spPr>
        <p:txBody>
          <a:bodyPr>
            <a:normAutofit/>
          </a:bodyPr>
          <a:lstStyle/>
          <a:p>
            <a:r>
              <a:rPr lang="es-ES" sz="1800" b="0" i="0" dirty="0">
                <a:solidFill>
                  <a:srgbClr val="777A7B"/>
                </a:solidFill>
                <a:effectLst/>
                <a:latin typeface="Inter"/>
              </a:rPr>
              <a:t>4</a:t>
            </a:r>
            <a:r>
              <a:rPr lang="es-ES" sz="1800" b="0" i="0" dirty="0">
                <a:solidFill>
                  <a:srgbClr val="121212"/>
                </a:solidFill>
                <a:effectLst/>
                <a:latin typeface="Inter"/>
              </a:rPr>
              <a:t>El que habla en lengua extraña, a sí mismo se edifica; pero el que profetiza, edifica a la iglesia. </a:t>
            </a:r>
          </a:p>
          <a:p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12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Así también vosotros; pues que anheláis dones espirituales, procurad abundar en ellos para edificación de la iglesia.</a:t>
            </a:r>
          </a:p>
          <a:p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19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pero en la iglesia prefiero hablar cinco palabras con mi entendimiento, para enseñar también a otros, que diez mil palabras en lengua desconocida. </a:t>
            </a:r>
            <a:r>
              <a:rPr lang="es-ES" b="1" i="0" dirty="0">
                <a:solidFill>
                  <a:srgbClr val="121212"/>
                </a:solidFill>
                <a:effectLst/>
                <a:latin typeface="Inter"/>
              </a:rPr>
              <a:t>1 CORINTIOS 14; 4,12,19</a:t>
            </a:r>
            <a:endParaRPr lang="es-BO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1A85FA-36DF-46F3-9BD1-75FE283AD2BC}"/>
              </a:ext>
            </a:extLst>
          </p:cNvPr>
          <p:cNvSpPr txBox="1"/>
          <p:nvPr/>
        </p:nvSpPr>
        <p:spPr>
          <a:xfrm rot="16200000">
            <a:off x="-2567106" y="2001321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214189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95D5F-CC41-4461-A898-F70D5EF6B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/>
              <a:t>corporativamente </a:t>
            </a:r>
            <a:r>
              <a:rPr lang="es-BO" sz="3600" dirty="0" err="1"/>
              <a:t>EfESIOS</a:t>
            </a:r>
            <a:r>
              <a:rPr lang="es-BO" sz="3600" dirty="0"/>
              <a:t> 4.16 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7E9A82-A8FE-4DC4-BA7E-9E2254E8FC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16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de quien todo el cuerpo, bien concertado y unido entre sí por todas las coyunturas que se ayudan mutuamente, según la actividad propia de cada miembro, recibe su crecimiento para ir edificándose en amor.</a:t>
            </a:r>
            <a:endParaRPr lang="es-B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5C92D7-42DB-49D0-8280-56A9EB48C933}"/>
              </a:ext>
            </a:extLst>
          </p:cNvPr>
          <p:cNvSpPr txBox="1"/>
          <p:nvPr/>
        </p:nvSpPr>
        <p:spPr>
          <a:xfrm rot="16200000">
            <a:off x="-2567106" y="2272784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527928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78EDF-7918-4A76-B4C7-5162C371D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797615"/>
          </a:xfrm>
        </p:spPr>
        <p:txBody>
          <a:bodyPr>
            <a:normAutofit fontScale="90000"/>
          </a:bodyPr>
          <a:lstStyle/>
          <a:p>
            <a:r>
              <a:rPr lang="es-ES" dirty="0"/>
              <a:t>3 Las provisiones para la edificación:</a:t>
            </a:r>
            <a:endParaRPr lang="es-B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EDAD39-36F9-4BC9-BE0D-85CF704A11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/>
              <a:t>Dones a los hombres </a:t>
            </a:r>
            <a:r>
              <a:rPr lang="es-ES" sz="1600" dirty="0" err="1"/>
              <a:t>EfESIOS</a:t>
            </a:r>
            <a:r>
              <a:rPr lang="es-ES" sz="1600" dirty="0"/>
              <a:t>  4.11</a:t>
            </a:r>
            <a:endParaRPr lang="es-ES" dirty="0"/>
          </a:p>
          <a:p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 </a:t>
            </a:r>
            <a:r>
              <a:rPr lang="es-ES" b="0" i="0" dirty="0">
                <a:solidFill>
                  <a:srgbClr val="777A7B"/>
                </a:solidFill>
                <a:effectLst/>
                <a:latin typeface="Inter"/>
              </a:rPr>
              <a:t>11</a:t>
            </a:r>
            <a:r>
              <a:rPr lang="es-ES" b="0" i="0" dirty="0">
                <a:solidFill>
                  <a:srgbClr val="121212"/>
                </a:solidFill>
                <a:effectLst/>
                <a:latin typeface="Inter"/>
              </a:rPr>
              <a:t>Y él mismo constituyó a unos, apóstoles; a otros, profetas; a otros, evangelistas; a otros, pastores y maestros,</a:t>
            </a:r>
            <a:endParaRPr lang="es-B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5339DD-B2A0-4248-B2B9-FD7F1F50D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83381" y="1582846"/>
            <a:ext cx="2597126" cy="194784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F409C79-8CEF-429C-B076-F6FE8C9118B2}"/>
              </a:ext>
            </a:extLst>
          </p:cNvPr>
          <p:cNvSpPr txBox="1"/>
          <p:nvPr/>
        </p:nvSpPr>
        <p:spPr>
          <a:xfrm rot="16200000">
            <a:off x="-2567106" y="2001321"/>
            <a:ext cx="613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BO" dirty="0"/>
              <a:t>FIRMES EN LA ROCA</a:t>
            </a:r>
          </a:p>
        </p:txBody>
      </p:sp>
    </p:spTree>
    <p:extLst>
      <p:ext uri="{BB962C8B-B14F-4D97-AF65-F5344CB8AC3E}">
        <p14:creationId xmlns:p14="http://schemas.microsoft.com/office/powerpoint/2010/main" val="2952608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Evento principal</Template>
  <TotalTime>162</TotalTime>
  <Words>481</Words>
  <Application>Microsoft Office PowerPoint</Application>
  <PresentationFormat>Panorámica</PresentationFormat>
  <Paragraphs>37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aktiv-grotesk</vt:lpstr>
      <vt:lpstr>Arial</vt:lpstr>
      <vt:lpstr>Arial Black</vt:lpstr>
      <vt:lpstr>Impact</vt:lpstr>
      <vt:lpstr>Inter</vt:lpstr>
      <vt:lpstr>Evento principal</vt:lpstr>
      <vt:lpstr>FIRMES EN LA ROCA </vt:lpstr>
      <vt:lpstr>EL PROCESO DE LA EDIFICACION</vt:lpstr>
      <vt:lpstr>CLARO EJEMPLO DE EDIFICAR BIEN </vt:lpstr>
      <vt:lpstr>RESULTADOS DE LA EDIFICACION</vt:lpstr>
      <vt:lpstr>LA IMPORTANCIA DE EDIFICAR EN LA ROCA </vt:lpstr>
      <vt:lpstr>PROVECHO DE LA EDIFICACION</vt:lpstr>
      <vt:lpstr>Colectivamente </vt:lpstr>
      <vt:lpstr>corporativamente EfESIOS 4.16 </vt:lpstr>
      <vt:lpstr>3 Las provisiones para la edificación:</vt:lpstr>
      <vt:lpstr>dones espirituales 1 Co 14.1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FIRMES EN LA ROCA </dc:title>
  <dc:creator>Exsmecon</dc:creator>
  <cp:lastModifiedBy>Exsmecon</cp:lastModifiedBy>
  <cp:revision>13</cp:revision>
  <dcterms:created xsi:type="dcterms:W3CDTF">2026-06-30T23:25:21Z</dcterms:created>
  <dcterms:modified xsi:type="dcterms:W3CDTF">2026-07-01T12:18:07Z</dcterms:modified>
</cp:coreProperties>
</file>